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5" r:id="rId5"/>
    <p:sldId id="262" r:id="rId6"/>
    <p:sldId id="264" r:id="rId7"/>
    <p:sldId id="266" r:id="rId8"/>
    <p:sldId id="267" r:id="rId9"/>
    <p:sldId id="269" r:id="rId10"/>
    <p:sldId id="270" r:id="rId11"/>
    <p:sldId id="268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45"/>
    <a:srgbClr val="038768"/>
    <a:srgbClr val="D5298F"/>
    <a:srgbClr val="9A0EE8"/>
    <a:srgbClr val="049A76"/>
    <a:srgbClr val="04A47E"/>
    <a:srgbClr val="FF8E1D"/>
    <a:srgbClr val="47DDBD"/>
    <a:srgbClr val="B5AC7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0328" autoAdjust="0"/>
  </p:normalViewPr>
  <p:slideViewPr>
    <p:cSldViewPr>
      <p:cViewPr varScale="1">
        <p:scale>
          <a:sx n="54" d="100"/>
          <a:sy n="54" d="100"/>
        </p:scale>
        <p:origin x="166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6B66F-1A2C-4C8D-9448-D95685934442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1DE04-04D1-47DA-9BEC-AB58C2BF60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12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6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Подробный</a:t>
            </a:r>
            <a:r>
              <a:rPr lang="ru-RU" baseline="0" dirty="0"/>
              <a:t> разбор на цели можно увидеть на нашей доске. Среди них задачи о решении проблем, моделировании деталей, сборке.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01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еще один рисунок Энди </a:t>
            </a:r>
            <a:r>
              <a:rPr lang="ru-RU" dirty="0" err="1"/>
              <a:t>Уорхола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0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6947" y="3429000"/>
            <a:ext cx="7929618" cy="1071545"/>
          </a:xfrm>
        </p:spPr>
        <p:txBody>
          <a:bodyPr>
            <a:normAutofit/>
          </a:bodyPr>
          <a:lstStyle/>
          <a:p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Энди</a:t>
            </a:r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Уорхол</a:t>
            </a:r>
            <a:endParaRPr lang="ru-R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66" name="AutoShape 2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68" name="AutoShape 4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0" name="AutoShape 6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2" name="AutoShape 8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" y="1196752"/>
            <a:ext cx="9144000" cy="2054817"/>
            <a:chOff x="-29135" y="2132855"/>
            <a:chExt cx="8999984" cy="2022454"/>
          </a:xfrm>
        </p:grpSpPr>
        <p:pic>
          <p:nvPicPr>
            <p:cNvPr id="1026" name="Picture 2" descr="Che Guevara - Andy Warhol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26" b="34326"/>
            <a:stretch/>
          </p:blipFill>
          <p:spPr bwMode="auto">
            <a:xfrm>
              <a:off x="-29135" y="2132855"/>
              <a:ext cx="4572000" cy="201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he Guevara - Andy Warhol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22"/>
            <a:stretch/>
          </p:blipFill>
          <p:spPr bwMode="auto">
            <a:xfrm>
              <a:off x="4542865" y="2132855"/>
              <a:ext cx="4427984" cy="2022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будем делать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Поднимать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веб-сервис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Реализовывать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кнопку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стирания в веб-сервисе</a:t>
            </a:r>
            <a:endParaRPr lang="ru-RU" dirty="0">
              <a:solidFill>
                <a:srgbClr val="4F81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67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9434" y="3789040"/>
            <a:ext cx="9144000" cy="1294388"/>
          </a:xfrm>
        </p:spPr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2052" name="Picture 4" descr="Картинки по запросу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t="9450" r="26810" b="9281"/>
          <a:stretch/>
        </p:blipFill>
        <p:spPr bwMode="auto">
          <a:xfrm>
            <a:off x="3635896" y="764704"/>
            <a:ext cx="180020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5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21607" y="3374669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Илья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Бадрызлов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93262" y="3342772"/>
            <a:ext cx="10038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Мария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Колос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9309" y="3374669"/>
            <a:ext cx="1523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Вельдяйкин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Команда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159358" y="3374669"/>
            <a:ext cx="144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Лейсан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Галимова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69070" y="5113625"/>
            <a:ext cx="3907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мастера на все руки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693848" y="4563395"/>
            <a:ext cx="2002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 –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скетчи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демонстрации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824571" y="4628728"/>
            <a:ext cx="22107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идеи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презентации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01189" y="4159928"/>
            <a:ext cx="102410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059832" y="4159928"/>
            <a:ext cx="102410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183108" y="4165715"/>
            <a:ext cx="1024107" cy="45719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417887" y="4164120"/>
            <a:ext cx="1024107" cy="45719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Николай  Вельдяйк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1" y="1186194"/>
            <a:ext cx="1905000" cy="1905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лья  Бадрызлов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24" y="1196023"/>
            <a:ext cx="1881917" cy="18819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p.vk.me/c628831/v628831325/5043c/HDxuwoIKK0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5" b="26784"/>
          <a:stretch/>
        </p:blipFill>
        <p:spPr bwMode="auto">
          <a:xfrm>
            <a:off x="6773148" y="1004829"/>
            <a:ext cx="2058821" cy="22447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4.downloader.disk.yandex.ru/preview/fe65c77bed17623c08d747a421f490bbcf99bc0a7f8f3a9aca0ee5878ad1594e/inf/k6p096IPJTAGp3ejHH4xPSUDO8cH5GWNfo0drpdPXmwXOQlzLMv027GnHbXF9loMrAhKc5Bs2a5gnISeLCrH6A%3D%3D?uid=0&amp;filename=DSC01592.JPG&amp;disposition=inline&amp;hash=&amp;limit=0&amp;content_type=image%2Fjpeg&amp;tknv=v2&amp;size=1163x49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7" b="13261"/>
          <a:stretch/>
        </p:blipFill>
        <p:spPr bwMode="auto">
          <a:xfrm>
            <a:off x="4597474" y="1196023"/>
            <a:ext cx="1918742" cy="19560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Левая фигурная скобка 24"/>
          <p:cNvSpPr/>
          <p:nvPr/>
        </p:nvSpPr>
        <p:spPr>
          <a:xfrm rot="16200000">
            <a:off x="2284308" y="2804121"/>
            <a:ext cx="486837" cy="38968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943319" y="4172718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лидер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Цели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9712" y="1556792"/>
            <a:ext cx="6264696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Написать программу для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ластика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Решить геометрическую задачу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Написать программу для цифр от 1 до 9</a:t>
            </a:r>
          </a:p>
        </p:txBody>
      </p:sp>
      <p:sp>
        <p:nvSpPr>
          <p:cNvPr id="4" name="Овал 3"/>
          <p:cNvSpPr/>
          <p:nvPr/>
        </p:nvSpPr>
        <p:spPr>
          <a:xfrm>
            <a:off x="133164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31640" y="265902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331640" y="3545228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-7716" r="1"/>
          <a:stretch/>
        </p:blipFill>
        <p:spPr>
          <a:xfrm>
            <a:off x="-180528" y="4559218"/>
            <a:ext cx="2520280" cy="23017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Программа для ластика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85617"/>
              </p:ext>
            </p:extLst>
          </p:nvPr>
        </p:nvGraphicFramePr>
        <p:xfrm>
          <a:off x="0" y="2233052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Запустили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«хоть что-то»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Написали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Придумали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алгоритм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Улучшили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pic>
        <p:nvPicPr>
          <p:cNvPr id="2050" name="Picture 2" descr="http://www.affiliatetreasurechest.com/wp-content/uploads/2011/01/lightbu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20888"/>
            <a:ext cx="1550604" cy="18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/>
          <p:cNvSpPr/>
          <p:nvPr/>
        </p:nvSpPr>
        <p:spPr>
          <a:xfrm>
            <a:off x="4716016" y="5085184"/>
            <a:ext cx="2016224" cy="1224136"/>
          </a:xfrm>
          <a:prstGeom prst="roundRect">
            <a:avLst/>
          </a:prstGeom>
          <a:solidFill>
            <a:srgbClr val="008A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4909371" y="5896433"/>
            <a:ext cx="1642849" cy="360040"/>
          </a:xfrm>
          <a:prstGeom prst="arc">
            <a:avLst>
              <a:gd name="adj1" fmla="val 11104609"/>
              <a:gd name="adj2" fmla="val 21370254"/>
            </a:avLst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7020272" y="2708920"/>
            <a:ext cx="2016224" cy="1224136"/>
          </a:xfrm>
          <a:prstGeom prst="roundRect">
            <a:avLst/>
          </a:prstGeom>
          <a:solidFill>
            <a:srgbClr val="008A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7380312" y="3645024"/>
            <a:ext cx="1306488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7596336" y="3429000"/>
            <a:ext cx="864096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7812360" y="3212976"/>
            <a:ext cx="432048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77" b="25990"/>
          <a:stretch/>
        </p:blipFill>
        <p:spPr>
          <a:xfrm>
            <a:off x="2195736" y="2205668"/>
            <a:ext cx="2422391" cy="2447468"/>
          </a:xfrm>
          <a:prstGeom prst="rect">
            <a:avLst/>
          </a:prstGeom>
        </p:spPr>
      </p:pic>
      <p:pic>
        <p:nvPicPr>
          <p:cNvPr id="1026" name="Picture 2" descr="https://pp.vk.me/c630430/v630430288/4d5db/EDapo1sMi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71" t="2597" r="17341"/>
          <a:stretch/>
        </p:blipFill>
        <p:spPr bwMode="auto">
          <a:xfrm>
            <a:off x="0" y="4509120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73811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Пытались так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 вот так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Так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В итоге: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Геометрия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75"/>
          <a:stretch/>
        </p:blipFill>
        <p:spPr>
          <a:xfrm>
            <a:off x="4564530" y="4531834"/>
            <a:ext cx="2299407" cy="21672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81" y="2636912"/>
            <a:ext cx="1494531" cy="1337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053" y="4509120"/>
            <a:ext cx="2798805" cy="25695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-10995"/>
          <a:stretch/>
        </p:blipFill>
        <p:spPr>
          <a:xfrm>
            <a:off x="4572000" y="4509120"/>
            <a:ext cx="2334714" cy="25922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39763"/>
          <a:stretch/>
        </p:blipFill>
        <p:spPr>
          <a:xfrm>
            <a:off x="6839744" y="2205667"/>
            <a:ext cx="2844824" cy="255554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1143000"/>
          </a:xfrm>
        </p:spPr>
        <p:txBody>
          <a:bodyPr>
            <a:normAutofit/>
          </a:bodyPr>
          <a:lstStyle/>
          <a:p>
            <a:pPr marL="514350" indent="-51435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Программа для цифр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03265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Взяли геометрический алгоритм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Запрограммировали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Подсчитали координаты</a:t>
                      </a:r>
                      <a:r>
                        <a:rPr lang="ru-RU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для цифр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Полюбовались</a:t>
                      </a:r>
                      <a:r>
                        <a:rPr lang="ru-RU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результатом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sp>
        <p:nvSpPr>
          <p:cNvPr id="5" name="Скругленный прямоугольник 4"/>
          <p:cNvSpPr/>
          <p:nvPr/>
        </p:nvSpPr>
        <p:spPr>
          <a:xfrm>
            <a:off x="2411760" y="2820187"/>
            <a:ext cx="2016224" cy="1224136"/>
          </a:xfrm>
          <a:prstGeom prst="roundRect">
            <a:avLst/>
          </a:prstGeom>
          <a:solidFill>
            <a:srgbClr val="008A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2555776" y="3216033"/>
            <a:ext cx="1224136" cy="789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получилось?</a:t>
            </a: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Робот умеет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стирать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Робот умеет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рисовать</a:t>
            </a: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цифры от 1 до 9</a:t>
            </a:r>
            <a:endParaRPr lang="ru-RU" sz="28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(а на самом деле что угодно, потому что мы решили геометрическую задачу!)</a:t>
            </a:r>
            <a:endParaRPr lang="ru-RU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Чему научились?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26337"/>
              </p:ext>
            </p:extLst>
          </p:nvPr>
        </p:nvGraphicFramePr>
        <p:xfrm>
          <a:off x="0" y="4279946"/>
          <a:ext cx="9036496" cy="1684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728">
                  <a:extLst>
                    <a:ext uri="{9D8B030D-6E8A-4147-A177-3AD203B41FA5}">
                      <a16:colId xmlns:a16="http://schemas.microsoft.com/office/drawing/2014/main" val="7340099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368367685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38673189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282894969"/>
                    </a:ext>
                  </a:extLst>
                </a:gridCol>
              </a:tblGrid>
              <a:tr h="1684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Искать закономерности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Искать ошибки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Думать вместе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Не бояться просить помощи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68868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473703" y="4134128"/>
            <a:ext cx="1238902" cy="48948"/>
          </a:xfrm>
          <a:prstGeom prst="rect">
            <a:avLst/>
          </a:prstGeom>
          <a:solidFill>
            <a:srgbClr val="9A0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843808" y="4087147"/>
            <a:ext cx="1238902" cy="489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292080" y="4109654"/>
            <a:ext cx="1238902" cy="48948"/>
          </a:xfrm>
          <a:prstGeom prst="rect">
            <a:avLst/>
          </a:prstGeom>
          <a:solidFill>
            <a:srgbClr val="D52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18" y="1995045"/>
            <a:ext cx="2467730" cy="1831717"/>
          </a:xfrm>
          <a:prstGeom prst="rect">
            <a:avLst/>
          </a:prstGeom>
        </p:spPr>
      </p:pic>
      <p:pic>
        <p:nvPicPr>
          <p:cNvPr id="1032" name="Picture 8" descr="https://webattach.mail.yandex.net/message_part_real/IMG_1984.JPG?sid=yPqERCtMmYv%2F0G7FeuegiWSZfi6T5b0JZBnwWmxVYJiIFrgqXy%2A5txJG3jfhTl3YG9a63iXJ5F4n%2Fs3NMMQdIQ%3D%3D&amp;_uid=121922450&amp;exif_rotate=y&amp;hid=1.2&amp;ids=159596311794944576&amp;name=IMG_1984.JPG&amp;no_disposition=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97" y="1910444"/>
            <a:ext cx="2555090" cy="191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p.vk.me/c630430/v630430288/4d119/qdXKqfvObx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71" t="27375" b="25214"/>
          <a:stretch/>
        </p:blipFill>
        <p:spPr bwMode="auto">
          <a:xfrm>
            <a:off x="275161" y="1821874"/>
            <a:ext cx="182067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7460438" y="4112616"/>
            <a:ext cx="1238902" cy="489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Картинки по запросу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/>
          <a:stretch/>
        </p:blipFill>
        <p:spPr bwMode="auto">
          <a:xfrm>
            <a:off x="7460439" y="1910444"/>
            <a:ext cx="1238902" cy="185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Проблемы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Очень. Мало.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Времени.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Много ресурсов потратили на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геометрию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Мы все еще спим </a:t>
            </a:r>
            <a:r>
              <a:rPr lang="ru-RU" dirty="0">
                <a:solidFill>
                  <a:srgbClr val="4F81B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ночью</a:t>
            </a: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4171190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94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181</Words>
  <Application>Microsoft Office PowerPoint</Application>
  <PresentationFormat>Экран (4:3)</PresentationFormat>
  <Paragraphs>61</Paragraphs>
  <Slides>11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Segoe UI Light</vt:lpstr>
      <vt:lpstr>Тема Office</vt:lpstr>
      <vt:lpstr>Энди Уорхол</vt:lpstr>
      <vt:lpstr>Команда</vt:lpstr>
      <vt:lpstr>Цели</vt:lpstr>
      <vt:lpstr>Программа для ластика</vt:lpstr>
      <vt:lpstr>Геометрия</vt:lpstr>
      <vt:lpstr>Программа для цифр</vt:lpstr>
      <vt:lpstr>Что получилось?</vt:lpstr>
      <vt:lpstr>Чему научились?</vt:lpstr>
      <vt:lpstr>Проблемы</vt:lpstr>
      <vt:lpstr>Что будем делать</vt:lpstr>
      <vt:lpstr>Спасибо за внимание!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Энди Уорхол</dc:title>
  <dc:creator>USER</dc:creator>
  <cp:lastModifiedBy>Мария Колос</cp:lastModifiedBy>
  <cp:revision>60</cp:revision>
  <dcterms:created xsi:type="dcterms:W3CDTF">2016-08-23T15:29:01Z</dcterms:created>
  <dcterms:modified xsi:type="dcterms:W3CDTF">2016-08-25T11:00:43Z</dcterms:modified>
</cp:coreProperties>
</file>